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6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4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6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0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6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6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6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2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8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183AE-5448-47AB-A5AB-7174F449E4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D3F4D-19F9-4124-820F-D6927BCC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8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712" y="1122362"/>
            <a:ext cx="3921071" cy="413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501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2</cp:revision>
  <dcterms:created xsi:type="dcterms:W3CDTF">2019-05-09T06:45:29Z</dcterms:created>
  <dcterms:modified xsi:type="dcterms:W3CDTF">2019-05-09T06:46:24Z</dcterms:modified>
</cp:coreProperties>
</file>